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81813" cy="100028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C5FAB82-D3CC-4DCC-B172-AB968FE5625E}">
          <p14:sldIdLst>
            <p14:sldId id="256"/>
            <p14:sldId id="257"/>
            <p14:sldId id="258"/>
          </p14:sldIdLst>
        </p14:section>
        <p14:section name="Sección sin título" id="{E1CC4090-DFBD-49A1-97FD-624C67D2BFC0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604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713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66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8583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6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713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702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218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00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62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39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3C43A-0255-4E22-B857-C5BC82D0F442}" type="datetimeFigureOut">
              <a:rPr lang="es-ES" smtClean="0"/>
              <a:t>18/01/2017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A9DE-4192-4D87-B7DD-3671ABFB92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32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eño grande ballena guardería náutica por 3000yardsofthread: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9" r="5982" b="6417"/>
          <a:stretch/>
        </p:blipFill>
        <p:spPr bwMode="auto">
          <a:xfrm>
            <a:off x="312093" y="319937"/>
            <a:ext cx="5816858" cy="570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eño grande ballena guardería náutica por 3000yardsofthread: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t="10529" r="1996" b="17645"/>
          <a:stretch/>
        </p:blipFill>
        <p:spPr bwMode="auto">
          <a:xfrm>
            <a:off x="6128951" y="380132"/>
            <a:ext cx="5815914" cy="564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474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rtugas: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3" t="14232" r="6460" b="2809"/>
          <a:stretch/>
        </p:blipFill>
        <p:spPr bwMode="auto">
          <a:xfrm>
            <a:off x="667263" y="224846"/>
            <a:ext cx="5659396" cy="695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49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rte pirata guardería náutica imprime vivero por 3000yardsofthread                                                                                                                                                                                 Más: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12529" r="3375" b="4366"/>
          <a:stretch/>
        </p:blipFill>
        <p:spPr bwMode="auto">
          <a:xfrm>
            <a:off x="1664042" y="147775"/>
            <a:ext cx="6071288" cy="696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8939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Inma</dc:creator>
  <cp:lastModifiedBy>Inma</cp:lastModifiedBy>
  <cp:revision>2</cp:revision>
  <cp:lastPrinted>2017-01-18T15:25:59Z</cp:lastPrinted>
  <dcterms:created xsi:type="dcterms:W3CDTF">2017-01-18T15:04:55Z</dcterms:created>
  <dcterms:modified xsi:type="dcterms:W3CDTF">2017-01-18T15:27:35Z</dcterms:modified>
</cp:coreProperties>
</file>